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85" r:id="rId3"/>
    <p:sldId id="586" r:id="rId4"/>
    <p:sldId id="587" r:id="rId5"/>
    <p:sldId id="580" r:id="rId6"/>
    <p:sldId id="588" r:id="rId7"/>
    <p:sldId id="589" r:id="rId8"/>
    <p:sldId id="590" r:id="rId9"/>
    <p:sldId id="591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1D56F-09B4-4EB2-B119-115FA312D7E9}" v="12" dt="2023-02-02T13:50:01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6851D56F-09B4-4EB2-B119-115FA312D7E9}"/>
    <pc:docChg chg="undo redo custSel addSld delSld modSld">
      <pc:chgData name="אלכס גורבצ'וב" userId="8459a7c7-b354-45d8-a56f-77640536e27f" providerId="ADAL" clId="{6851D56F-09B4-4EB2-B119-115FA312D7E9}" dt="2023-02-02T13:51:34.627" v="424" actId="20577"/>
      <pc:docMkLst>
        <pc:docMk/>
      </pc:docMkLst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421286489" sldId="461"/>
        </pc:sldMkLst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3940278944" sldId="578"/>
        </pc:sldMkLst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2780186544" sldId="579"/>
        </pc:sldMkLst>
      </pc:sldChg>
      <pc:sldChg chg="modSp add del mod setBg">
        <pc:chgData name="אלכס גורבצ'וב" userId="8459a7c7-b354-45d8-a56f-77640536e27f" providerId="ADAL" clId="{6851D56F-09B4-4EB2-B119-115FA312D7E9}" dt="2023-02-02T13:12:05.063" v="100" actId="6549"/>
        <pc:sldMkLst>
          <pc:docMk/>
          <pc:sldMk cId="391664231" sldId="580"/>
        </pc:sldMkLst>
        <pc:spChg chg="mod">
          <ac:chgData name="אלכס גורבצ'וב" userId="8459a7c7-b354-45d8-a56f-77640536e27f" providerId="ADAL" clId="{6851D56F-09B4-4EB2-B119-115FA312D7E9}" dt="2023-02-02T13:12:05.063" v="100" actId="6549"/>
          <ac:spMkLst>
            <pc:docMk/>
            <pc:sldMk cId="391664231" sldId="580"/>
            <ac:spMk id="7" creationId="{54E9E228-B02C-3941-B458-23CB2D67B476}"/>
          </ac:spMkLst>
        </pc:spChg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1597721412" sldId="581"/>
        </pc:sldMkLst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3147469536" sldId="582"/>
        </pc:sldMkLst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1734422818" sldId="583"/>
        </pc:sldMkLst>
      </pc:sldChg>
      <pc:sldChg chg="del">
        <pc:chgData name="אלכס גורבצ'וב" userId="8459a7c7-b354-45d8-a56f-77640536e27f" providerId="ADAL" clId="{6851D56F-09B4-4EB2-B119-115FA312D7E9}" dt="2023-02-02T12:22:40.910" v="0" actId="47"/>
        <pc:sldMkLst>
          <pc:docMk/>
          <pc:sldMk cId="3436896731" sldId="584"/>
        </pc:sldMkLst>
      </pc:sldChg>
      <pc:sldChg chg="addSp modSp mod">
        <pc:chgData name="אלכס גורבצ'וב" userId="8459a7c7-b354-45d8-a56f-77640536e27f" providerId="ADAL" clId="{6851D56F-09B4-4EB2-B119-115FA312D7E9}" dt="2023-02-02T12:24:21.169" v="25" actId="1076"/>
        <pc:sldMkLst>
          <pc:docMk/>
          <pc:sldMk cId="3242148838" sldId="585"/>
        </pc:sldMkLst>
        <pc:spChg chg="mod">
          <ac:chgData name="אלכס גורבצ'וב" userId="8459a7c7-b354-45d8-a56f-77640536e27f" providerId="ADAL" clId="{6851D56F-09B4-4EB2-B119-115FA312D7E9}" dt="2023-02-02T12:23:53.493" v="23" actId="20577"/>
          <ac:spMkLst>
            <pc:docMk/>
            <pc:sldMk cId="3242148838" sldId="585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6851D56F-09B4-4EB2-B119-115FA312D7E9}" dt="2023-02-02T12:24:21.169" v="25" actId="1076"/>
          <ac:picMkLst>
            <pc:docMk/>
            <pc:sldMk cId="3242148838" sldId="585"/>
            <ac:picMk id="4" creationId="{B170F73B-1299-AE83-0356-856CEC826B7D}"/>
          </ac:picMkLst>
        </pc:picChg>
      </pc:sldChg>
      <pc:sldChg chg="delSp modSp add mod">
        <pc:chgData name="אלכס גורבצ'וב" userId="8459a7c7-b354-45d8-a56f-77640536e27f" providerId="ADAL" clId="{6851D56F-09B4-4EB2-B119-115FA312D7E9}" dt="2023-02-02T12:46:55.725" v="65" actId="20577"/>
        <pc:sldMkLst>
          <pc:docMk/>
          <pc:sldMk cId="2953522224" sldId="586"/>
        </pc:sldMkLst>
        <pc:spChg chg="mod">
          <ac:chgData name="אלכס גורבצ'וב" userId="8459a7c7-b354-45d8-a56f-77640536e27f" providerId="ADAL" clId="{6851D56F-09B4-4EB2-B119-115FA312D7E9}" dt="2023-02-02T12:46:55.725" v="65" actId="20577"/>
          <ac:spMkLst>
            <pc:docMk/>
            <pc:sldMk cId="2953522224" sldId="586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6851D56F-09B4-4EB2-B119-115FA312D7E9}" dt="2023-02-02T12:26:52.222" v="31" actId="478"/>
          <ac:picMkLst>
            <pc:docMk/>
            <pc:sldMk cId="2953522224" sldId="586"/>
            <ac:picMk id="4" creationId="{B170F73B-1299-AE83-0356-856CEC826B7D}"/>
          </ac:picMkLst>
        </pc:picChg>
      </pc:sldChg>
      <pc:sldChg chg="add">
        <pc:chgData name="אלכס גורבצ'וב" userId="8459a7c7-b354-45d8-a56f-77640536e27f" providerId="ADAL" clId="{6851D56F-09B4-4EB2-B119-115FA312D7E9}" dt="2023-02-02T12:47:08.833" v="66"/>
        <pc:sldMkLst>
          <pc:docMk/>
          <pc:sldMk cId="1080712552" sldId="587"/>
        </pc:sldMkLst>
      </pc:sldChg>
      <pc:sldChg chg="modSp add mod modShow">
        <pc:chgData name="אלכס גורבצ'וב" userId="8459a7c7-b354-45d8-a56f-77640536e27f" providerId="ADAL" clId="{6851D56F-09B4-4EB2-B119-115FA312D7E9}" dt="2023-02-02T13:18:43.725" v="219" actId="6549"/>
        <pc:sldMkLst>
          <pc:docMk/>
          <pc:sldMk cId="1385117881" sldId="588"/>
        </pc:sldMkLst>
        <pc:spChg chg="mod">
          <ac:chgData name="אלכס גורבצ'וב" userId="8459a7c7-b354-45d8-a56f-77640536e27f" providerId="ADAL" clId="{6851D56F-09B4-4EB2-B119-115FA312D7E9}" dt="2023-02-02T13:18:43.725" v="219" actId="6549"/>
          <ac:spMkLst>
            <pc:docMk/>
            <pc:sldMk cId="1385117881" sldId="588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6851D56F-09B4-4EB2-B119-115FA312D7E9}" dt="2023-02-02T13:33:45.957" v="253" actId="20577"/>
        <pc:sldMkLst>
          <pc:docMk/>
          <pc:sldMk cId="3618055899" sldId="589"/>
        </pc:sldMkLst>
        <pc:spChg chg="mod">
          <ac:chgData name="אלכס גורבצ'וב" userId="8459a7c7-b354-45d8-a56f-77640536e27f" providerId="ADAL" clId="{6851D56F-09B4-4EB2-B119-115FA312D7E9}" dt="2023-02-02T13:33:45.957" v="253" actId="20577"/>
          <ac:spMkLst>
            <pc:docMk/>
            <pc:sldMk cId="3618055899" sldId="589"/>
            <ac:spMk id="9" creationId="{0AD16726-3C21-C04F-83A6-F10CC5F0A22E}"/>
          </ac:spMkLst>
        </pc:spChg>
      </pc:sldChg>
      <pc:sldChg chg="modSp add mod">
        <pc:chgData name="אלכס גורבצ'וב" userId="8459a7c7-b354-45d8-a56f-77640536e27f" providerId="ADAL" clId="{6851D56F-09B4-4EB2-B119-115FA312D7E9}" dt="2023-02-02T13:43:11.451" v="314" actId="403"/>
        <pc:sldMkLst>
          <pc:docMk/>
          <pc:sldMk cId="1452203446" sldId="590"/>
        </pc:sldMkLst>
        <pc:spChg chg="mod">
          <ac:chgData name="אלכס גורבצ'וב" userId="8459a7c7-b354-45d8-a56f-77640536e27f" providerId="ADAL" clId="{6851D56F-09B4-4EB2-B119-115FA312D7E9}" dt="2023-02-02T13:43:11.451" v="314" actId="403"/>
          <ac:spMkLst>
            <pc:docMk/>
            <pc:sldMk cId="1452203446" sldId="590"/>
            <ac:spMk id="9" creationId="{0AD16726-3C21-C04F-83A6-F10CC5F0A22E}"/>
          </ac:spMkLst>
        </pc:spChg>
      </pc:sldChg>
      <pc:sldChg chg="add del">
        <pc:chgData name="אלכס גורבצ'וב" userId="8459a7c7-b354-45d8-a56f-77640536e27f" providerId="ADAL" clId="{6851D56F-09B4-4EB2-B119-115FA312D7E9}" dt="2023-02-02T13:48:09.549" v="316" actId="47"/>
        <pc:sldMkLst>
          <pc:docMk/>
          <pc:sldMk cId="2640193022" sldId="591"/>
        </pc:sldMkLst>
      </pc:sldChg>
      <pc:sldChg chg="modSp add mod">
        <pc:chgData name="אלכס גורבצ'וב" userId="8459a7c7-b354-45d8-a56f-77640536e27f" providerId="ADAL" clId="{6851D56F-09B4-4EB2-B119-115FA312D7E9}" dt="2023-02-02T13:51:34.627" v="424" actId="20577"/>
        <pc:sldMkLst>
          <pc:docMk/>
          <pc:sldMk cId="2687227207" sldId="591"/>
        </pc:sldMkLst>
        <pc:spChg chg="mod">
          <ac:chgData name="אלכס גורבצ'וב" userId="8459a7c7-b354-45d8-a56f-77640536e27f" providerId="ADAL" clId="{6851D56F-09B4-4EB2-B119-115FA312D7E9}" dt="2023-02-02T13:51:34.627" v="424" actId="20577"/>
          <ac:spMkLst>
            <pc:docMk/>
            <pc:sldMk cId="2687227207" sldId="591"/>
            <ac:spMk id="9" creationId="{0AD16726-3C21-C04F-83A6-F10CC5F0A2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פונקציה היא קטע קוד שיש לו שם ואפשר להפעיל אותו על ידי קריאה לשם. לקטע הקוד אפשר להעביר מידע, שעליו יבוצעו פעולות, וכמובן שאפשר גם לקבל חזרה ערכים מהפונקציה.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במילים אחרות פונקציה היא קטע קוד שיש לו קלט </a:t>
            </a:r>
            <a:r>
              <a:rPr lang="en-US" sz="1800" dirty="0"/>
              <a:t>input</a:t>
            </a:r>
            <a:r>
              <a:rPr lang="he-IL" sz="1800" dirty="0"/>
              <a:t>, ופלט </a:t>
            </a:r>
            <a:r>
              <a:rPr lang="en-US" sz="1800" dirty="0"/>
              <a:t>output</a:t>
            </a:r>
            <a:endParaRPr lang="he-IL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0F73B-1299-AE83-0356-856CEC826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326" y="4310355"/>
            <a:ext cx="21050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מתחילים עם המילה השמורה </a:t>
            </a:r>
            <a:r>
              <a:rPr lang="en-US" sz="1800" dirty="0"/>
              <a:t>def</a:t>
            </a:r>
            <a:r>
              <a:rPr lang="he-IL" sz="1800" dirty="0"/>
              <a:t>. לאחר מכן שם הפונקציה, ולאחר מכן סוגריים שבתוכם אפשר לשים פרמטרים.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class"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e-IL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שימו לב: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מומלץ מאוד לתת לפונקציה שם בעל משמעות, כך שגם מי שקורא את הקוד שלנו יבין מה רצינו.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5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מתחילים עם המילה השמורה </a:t>
            </a:r>
            <a:r>
              <a:rPr lang="en-US" sz="1800" dirty="0"/>
              <a:t>def</a:t>
            </a:r>
            <a:r>
              <a:rPr lang="he-IL" sz="1800" dirty="0"/>
              <a:t>. לאחר מכן שם הפונקציה, ולאחר מכן סוגריים שבתוכם אפשר לשים פרמטרים.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class"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e-IL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שימו לב: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מומלץ מאוד לתת לפונקציה שם בעל משמעות, כך שגם מי שקורא את הקוד שלנו יבין מה רצינו.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1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כתבו פונקציה בשם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beep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שמקבלת מחרוזת ומחזירה את המחרוזת ועוד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beep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בסופה.</a:t>
            </a: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כתבו פונקציה בשם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nums_mul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שמקבלת שני מספרים ומחזירה את המכפלה שלהם, או 0 אם התוצאה שלילית. שימו לב, אפשר לכתוב  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יותר מפעם אחת בפונקציה.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563966" y="3144680"/>
            <a:ext cx="2935120" cy="19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6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הגדרת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עד כה דיברנו על מספר טיפוסי משתנים: </a:t>
            </a:r>
            <a:r>
              <a:rPr lang="en-US" sz="1800" dirty="0"/>
              <a:t>boolean, float, int </a:t>
            </a:r>
            <a:r>
              <a:rPr lang="he-IL" sz="1800" dirty="0"/>
              <a:t> ו-</a:t>
            </a:r>
            <a:r>
              <a:rPr lang="en-US" sz="1800" dirty="0"/>
              <a:t>string</a:t>
            </a:r>
            <a:r>
              <a:rPr lang="he-IL" sz="1800" dirty="0"/>
              <a:t>. באו נגדיר שני טיפוסי משתנים שימושיים במיוחד - </a:t>
            </a:r>
            <a:r>
              <a:rPr lang="en-US" sz="1800" dirty="0"/>
              <a:t>list</a:t>
            </a:r>
            <a:r>
              <a:rPr lang="he-IL" sz="1800" dirty="0"/>
              <a:t> (רשימה) ו-</a:t>
            </a:r>
            <a:r>
              <a:rPr lang="en-US" sz="1800" dirty="0"/>
              <a:t>tuple</a:t>
            </a:r>
            <a:r>
              <a:rPr lang="he-IL" sz="1800" dirty="0"/>
              <a:t>. ל-</a:t>
            </a:r>
            <a:r>
              <a:rPr lang="en-US" sz="1800" dirty="0"/>
              <a:t>tuple</a:t>
            </a:r>
            <a:r>
              <a:rPr lang="he-IL" sz="1800" dirty="0"/>
              <a:t> אין שם עברי ולכן ניצמד למונח הלועזי.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מהו </a:t>
            </a:r>
            <a:r>
              <a:rPr lang="en-US" sz="1800" dirty="0"/>
              <a:t>list</a:t>
            </a:r>
            <a:r>
              <a:rPr lang="he-IL" sz="1800" dirty="0"/>
              <a:t> וכיצד מגדירים אותו?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זהו אוסף של איברים, אוסף שאפשר להוסיף אליו איברים או להוציא ממנו איברים. כמו רשימת קניות - אפשר להוסיף לה מוצרים שברצוננו לרכוש או למחוק ממנה מוצרים. מגדירים </a:t>
            </a:r>
            <a:r>
              <a:rPr lang="en-US" sz="1800" dirty="0"/>
              <a:t>list </a:t>
            </a:r>
            <a:r>
              <a:rPr lang="he-IL" sz="1800" dirty="0"/>
              <a:t> באמצעות סוגריים מרובעים:</a:t>
            </a:r>
          </a:p>
          <a:p>
            <a:pPr rtl="1">
              <a:lnSpc>
                <a:spcPct val="150000"/>
              </a:lnSpc>
            </a:pPr>
            <a:r>
              <a:rPr lang="en-US" sz="1800" dirty="0"/>
              <a:t>my_list = [11, ‘aaa’, 35.6, True]</a:t>
            </a:r>
            <a:endParaRPr lang="he-I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1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append</a:t>
            </a:r>
            <a:r>
              <a:rPr lang="he-IL" sz="1800" dirty="0"/>
              <a:t> תמיד מוסיפה איבר בסוף הרשימה. כלומר, אי אפשר להוסיף באמצעותה איבר לאמצע הרשימה. המתודה מקבלת את האיבר שרוצים להוסיף.</a:t>
            </a:r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 pop</a:t>
            </a:r>
            <a:r>
              <a:rPr lang="he-IL" sz="1800" dirty="0"/>
              <a:t>מקבלת אינדקס של איבר, מוציאה אותו מהרשימה ומחזירה את ערכו.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5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מה לגבי מיון רשימה? המתודה </a:t>
            </a:r>
            <a:r>
              <a:rPr lang="en-US" sz="1800" dirty="0"/>
              <a:t>sort</a:t>
            </a:r>
            <a:r>
              <a:rPr lang="he-IL" sz="1800" dirty="0"/>
              <a:t> מטפלת בזה. כל רשימה ש-</a:t>
            </a:r>
            <a:r>
              <a:rPr lang="en-US" sz="1800" dirty="0"/>
              <a:t>sort</a:t>
            </a:r>
            <a:r>
              <a:rPr lang="he-IL" sz="1800" dirty="0"/>
              <a:t> תפעל עליה תהפוך להיות ממוינת. אם נשתמש ב-</a:t>
            </a:r>
            <a:r>
              <a:rPr lang="en-US" sz="1800" dirty="0"/>
              <a:t>sort</a:t>
            </a:r>
            <a:r>
              <a:rPr lang="he-IL" sz="1800" dirty="0"/>
              <a:t> בלי להזין לתוכה פרמטרים, מספרים ימוינו לפי הגודל ומחרוזות ימוינו לפי סדר הופעתם במילון.</a:t>
            </a:r>
            <a:endParaRPr lang="en-US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לעיתים נקבל מחרוזת ונרצה להפריד אותה למחרוזות קטנות יותר ולשמור אותן ברשימה. הדוגמה הקלאסית היא</a:t>
            </a:r>
            <a:r>
              <a:rPr lang="en-US" sz="1800" dirty="0"/>
              <a:t> </a:t>
            </a:r>
            <a:r>
              <a:rPr lang="he-IL" sz="1800" dirty="0"/>
              <a:t>מחרוזת שכוללת משפט, ואנחנו רוצים להפריד אותה למילים בודדות. לשם כך קיימת המתודה </a:t>
            </a:r>
            <a:r>
              <a:rPr lang="en-US" sz="1800" dirty="0"/>
              <a:t>split</a:t>
            </a:r>
            <a:r>
              <a:rPr lang="he-IL" sz="1800" dirty="0"/>
              <a:t>. כאמור, </a:t>
            </a:r>
            <a:r>
              <a:rPr lang="en-US" sz="1800" dirty="0"/>
              <a:t>split</a:t>
            </a:r>
            <a:r>
              <a:rPr lang="he-IL" sz="1800" dirty="0"/>
              <a:t> פועלת על משתנים מטיפוס מחרוזת, אך כיוון שהיא מחזירה רשימה נוכל כעת להבין יותר טוב את אופן הפעולה שלה.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split</a:t>
            </a:r>
            <a:r>
              <a:rPr lang="he-IL" sz="1800" dirty="0"/>
              <a:t> מקבלת כפרמטר תו או מחרוזת שלפיהם תתבצע ההפרדה.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0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+mn-lt"/>
                <a:cs typeface="+mn-cs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הגדרת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משמש עבור יצירת פורמט "מפתח - ערך" (</a:t>
            </a:r>
            <a:r>
              <a:rPr lang="en-US" sz="1800" dirty="0"/>
              <a:t>key: value</a:t>
            </a:r>
            <a:r>
              <a:rPr lang="he-IL" sz="1800" dirty="0"/>
              <a:t>).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פורמט פופולרי, כמו </a:t>
            </a:r>
            <a:r>
              <a:rPr lang="en-US" sz="1800" dirty="0"/>
              <a:t>JSON</a:t>
            </a:r>
            <a:r>
              <a:rPr lang="he-IL" sz="1800" dirty="0"/>
              <a:t> - גם משתמש בפורמט הזה.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2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5914</TotalTime>
  <Words>518</Words>
  <Application>Microsoft Office PowerPoint</Application>
  <PresentationFormat>Widescreen</PresentationFormat>
  <Paragraphs>50</Paragraphs>
  <Slides>10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49</cp:revision>
  <dcterms:created xsi:type="dcterms:W3CDTF">2022-03-07T11:44:47Z</dcterms:created>
  <dcterms:modified xsi:type="dcterms:W3CDTF">2023-02-02T13:51:42Z</dcterms:modified>
</cp:coreProperties>
</file>